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F9AF5E-CB99-3364-F019-765A32FA2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116CBF-0F9A-59E7-98A0-7BC2D18A3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C81A09-9FC4-9078-F439-7C7EBEE9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7C789-C6CA-F187-597A-5D6B6B60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1660DF-B286-6571-2820-3CEACAAE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76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B69B5-1EC6-8676-36C3-A8636E98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6D1F91-E806-3ED7-4CA5-65F4DA478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AA734D-64BD-CBD1-A4C2-EF3F6273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705362-F96C-96CD-CC1F-DDD66D80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7EC8C-CD8B-28CB-6382-11046AB4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42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D72834-0785-49CE-9AA7-7A00B1B29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EF8710-535D-A112-9A3F-9EAAA7426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482252-AE41-CF08-BDEF-5DB3A679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B2A202-4351-8EF8-DE5C-E0438C88F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F224D-E25F-B135-078D-00554EB2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3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939AE-9633-57DF-ECBA-32AB5AC5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FDAC4D-722E-3328-C359-CAD1CB825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E97981-2578-44F5-92B5-53F121CF9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B124C5-0DFF-4FBB-7F69-6DF8210B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658755-B644-5973-29C2-B755A3E2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83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060E6-DECB-5BB1-5569-100B4A6D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D4F65-3702-1CFA-A5F4-1A36C4762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6EB34C-6CA6-B3FF-6FA4-830FE656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725504-4970-B3C1-3AE7-977B27CF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D26FFB-6D01-E451-D3CB-06090CE5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46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2DB76-B049-524F-A997-5A2311AD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50FF2-040D-549C-5FEA-0ADBE089B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90EBEE-A591-4C4F-061B-A5824AB06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A877E6-84D5-8E4D-DC1A-F133F8AC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08E824-8915-9779-1449-FEEC970D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1121C5-D83D-5BCC-D587-0419DB41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0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36AEE-DBE8-736B-EBAE-1CCFAF6C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53D6B-DA87-809D-3FE4-1EC800238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E2FBC7-3C30-1862-35E9-B43B64921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F5A064-347D-BD14-C1B2-F66080419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968BC9-13EF-4EC0-87A5-3522D313B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C73B87-C6C8-C3E8-AA6F-5E009840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26FB88-2AB1-1319-F4F8-28FBF379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0D2DF9-A529-5F8E-78FC-634A321D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75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08865-0067-ED40-AF49-4E826B94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861BE6-81D7-345A-F9BE-0D2F62E2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47CACF-3B86-3F46-8BD9-BBDAD0E8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E28DE9-DFED-501F-F871-63C59D2F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4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1CFBD9-89E2-340B-CA5F-31F81553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390AA4-05C1-1E9F-3976-86E77639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C1699-9F06-6505-4600-B5D8608B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42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F1DC-1D97-0BB8-BA58-4776D8E3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341812-B6E3-682F-2CB3-E8240C46A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A6860D-E73E-5327-D7CB-C7BBEA624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523CC6-8D2B-6CB5-A90A-5F1863E6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210DFC-7E83-A9F3-B239-8D551549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E1EB5F-85A3-ECED-765B-5A5C9105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89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EB2DE-C55D-5A5D-5876-FF28A9D4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32D394-E709-AF34-6F97-39B46285E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9BA451-B8E9-C278-9B05-65530BFC3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DFE0F5-0D33-E5AE-B3FC-3D2BD6F83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217130-36DB-97F6-B10B-2A66EC92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44D5FE-B522-853F-A1C6-7C712790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6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E571D8-4E6C-F33E-86F8-8064663C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102E50-9BAB-FC51-250B-43FB03265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5BD5E4-4C21-F8FB-B729-4D8DE60BD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165A5-35E5-4518-8AFC-452FD5C3C181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3AABC8-59E7-214A-35D5-7BC91E595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060D14-F9E3-836D-DAF3-A7B354B22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A5D87-C22E-4BD3-9919-B3133F557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5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64544-FEBC-DBD1-FFE9-17A62F746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小鼠特征行为症状群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742EC8-24F4-C7EB-CE97-1F9D3A4EA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83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F5CB78-75D4-25B4-25B2-9CE938A2C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25" y="1775538"/>
            <a:ext cx="3405673" cy="27245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582833-D902-A8CB-E9B3-0C48DCAA340D}"/>
              </a:ext>
            </a:extLst>
          </p:cNvPr>
          <p:cNvSpPr txBox="1"/>
          <p:nvPr/>
        </p:nvSpPr>
        <p:spPr>
          <a:xfrm>
            <a:off x="1332625" y="735340"/>
            <a:ext cx="340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n-ea"/>
              </a:rPr>
              <a:t>Stretching </a:t>
            </a:r>
            <a:r>
              <a:rPr lang="zh-CN" altLang="en-US" sz="3200" b="1" dirty="0">
                <a:latin typeface="+mn-ea"/>
              </a:rPr>
              <a:t>拉伸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78A290-52C1-816D-389A-63C31C552300}"/>
              </a:ext>
            </a:extLst>
          </p:cNvPr>
          <p:cNvSpPr txBox="1"/>
          <p:nvPr/>
        </p:nvSpPr>
        <p:spPr>
          <a:xfrm>
            <a:off x="6096000" y="1499255"/>
            <a:ext cx="491723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身体低伏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尽力拉伸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腹部紧贴模型底面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后肢紧绷滞后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头部向前、向上延展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对四周环境进行探索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DD243B-B16B-29C3-F47C-C19B659BA5C9}"/>
              </a:ext>
            </a:extLst>
          </p:cNvPr>
          <p:cNvSpPr txBox="1"/>
          <p:nvPr/>
        </p:nvSpPr>
        <p:spPr>
          <a:xfrm>
            <a:off x="6096000" y="4350786"/>
            <a:ext cx="4733731" cy="120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统计指标：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（时长）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Latency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（潜伏期）</a:t>
            </a:r>
          </a:p>
        </p:txBody>
      </p:sp>
    </p:spTree>
    <p:extLst>
      <p:ext uri="{BB962C8B-B14F-4D97-AF65-F5344CB8AC3E}">
        <p14:creationId xmlns:p14="http://schemas.microsoft.com/office/powerpoint/2010/main" val="417465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82833-D902-A8CB-E9B3-0C48DCAA340D}"/>
              </a:ext>
            </a:extLst>
          </p:cNvPr>
          <p:cNvSpPr txBox="1"/>
          <p:nvPr/>
        </p:nvSpPr>
        <p:spPr>
          <a:xfrm>
            <a:off x="1332625" y="735340"/>
            <a:ext cx="340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n-ea"/>
              </a:rPr>
              <a:t>Rearing </a:t>
            </a:r>
            <a:r>
              <a:rPr lang="zh-CN" altLang="en-US" sz="3200" b="1" dirty="0">
                <a:latin typeface="+mn-ea"/>
              </a:rPr>
              <a:t>直立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78A290-52C1-816D-389A-63C31C552300}"/>
              </a:ext>
            </a:extLst>
          </p:cNvPr>
          <p:cNvSpPr txBox="1"/>
          <p:nvPr/>
        </p:nvSpPr>
        <p:spPr>
          <a:xfrm>
            <a:off x="6096000" y="1721037"/>
            <a:ext cx="4917233" cy="157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后肢发力支撑身体站立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前肢扶在模型的垂直壁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头向上延伸探索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DD243B-B16B-29C3-F47C-C19B659BA5C9}"/>
              </a:ext>
            </a:extLst>
          </p:cNvPr>
          <p:cNvSpPr txBox="1"/>
          <p:nvPr/>
        </p:nvSpPr>
        <p:spPr>
          <a:xfrm>
            <a:off x="6096000" y="4350786"/>
            <a:ext cx="4733731" cy="157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统计指标：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（时长）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Latency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（潜伏期）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Frequency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（频率）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B91CCB-48B4-A7FA-BD8D-C528369A3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9" y="1937836"/>
            <a:ext cx="3895725" cy="34956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9E9409-1521-0917-D8C9-DE6B46F8B46D}"/>
              </a:ext>
            </a:extLst>
          </p:cNvPr>
          <p:cNvSpPr/>
          <p:nvPr/>
        </p:nvSpPr>
        <p:spPr>
          <a:xfrm>
            <a:off x="6220287" y="3429000"/>
            <a:ext cx="5160885" cy="761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P.S. </a:t>
            </a:r>
            <a:r>
              <a:rPr lang="zh-CN" altLang="en-US" dirty="0"/>
              <a:t>记录以</a:t>
            </a:r>
            <a:r>
              <a:rPr lang="zh-CN" altLang="en-US" dirty="0">
                <a:solidFill>
                  <a:srgbClr val="FF0000"/>
                </a:solidFill>
              </a:rPr>
              <a:t>完全直立</a:t>
            </a:r>
            <a:r>
              <a:rPr lang="zh-CN" altLang="en-US" dirty="0"/>
              <a:t>为准</a:t>
            </a:r>
          </a:p>
        </p:txBody>
      </p:sp>
    </p:spTree>
    <p:extLst>
      <p:ext uri="{BB962C8B-B14F-4D97-AF65-F5344CB8AC3E}">
        <p14:creationId xmlns:p14="http://schemas.microsoft.com/office/powerpoint/2010/main" val="104339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82833-D902-A8CB-E9B3-0C48DCAA340D}"/>
              </a:ext>
            </a:extLst>
          </p:cNvPr>
          <p:cNvSpPr txBox="1"/>
          <p:nvPr/>
        </p:nvSpPr>
        <p:spPr>
          <a:xfrm>
            <a:off x="1332625" y="735340"/>
            <a:ext cx="667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n-ea"/>
              </a:rPr>
              <a:t>Self-grooming </a:t>
            </a:r>
            <a:r>
              <a:rPr lang="zh-CN" altLang="en-US" sz="3200" b="1" dirty="0">
                <a:latin typeface="+mn-ea"/>
              </a:rPr>
              <a:t>梳理 自我修饰行为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78A290-52C1-816D-389A-63C31C552300}"/>
              </a:ext>
            </a:extLst>
          </p:cNvPr>
          <p:cNvSpPr txBox="1"/>
          <p:nvPr/>
        </p:nvSpPr>
        <p:spPr>
          <a:xfrm>
            <a:off x="6096000" y="1499255"/>
            <a:ext cx="4917233" cy="1941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双侧爪子靠近鼻子，划动（爪子和鼻子修饰）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从胡须到眼睛下方一系列单侧划动（面部修饰）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两个爪子同时向后和向上的双侧划动（头部修饰）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身体舔舐（身体修饰）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DD243B-B16B-29C3-F47C-C19B659BA5C9}"/>
              </a:ext>
            </a:extLst>
          </p:cNvPr>
          <p:cNvSpPr txBox="1"/>
          <p:nvPr/>
        </p:nvSpPr>
        <p:spPr>
          <a:xfrm>
            <a:off x="6096000" y="4350786"/>
            <a:ext cx="4733731" cy="157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统计指标：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（时长）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Latency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（潜伏期）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Frequency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（频率）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61E87A-33C0-8AEB-9258-A6137DE2C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9" y="1784868"/>
            <a:ext cx="3667125" cy="29337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448AF48-E5C5-8F8B-7C61-6F28E6710D2F}"/>
              </a:ext>
            </a:extLst>
          </p:cNvPr>
          <p:cNvSpPr/>
          <p:nvPr/>
        </p:nvSpPr>
        <p:spPr>
          <a:xfrm>
            <a:off x="6173634" y="3515233"/>
            <a:ext cx="5160885" cy="761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P.S. </a:t>
            </a:r>
            <a:r>
              <a:rPr lang="zh-CN" altLang="en-US" dirty="0"/>
              <a:t>记录以</a:t>
            </a:r>
            <a:r>
              <a:rPr lang="zh-CN" altLang="en-US" dirty="0">
                <a:solidFill>
                  <a:srgbClr val="FF0000"/>
                </a:solidFill>
              </a:rPr>
              <a:t>超过</a:t>
            </a:r>
            <a:r>
              <a:rPr lang="en-US" altLang="zh-CN" dirty="0">
                <a:solidFill>
                  <a:srgbClr val="FF0000"/>
                </a:solidFill>
              </a:rPr>
              <a:t>1s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grooming</a:t>
            </a:r>
            <a:r>
              <a:rPr lang="zh-CN" altLang="en-US" dirty="0"/>
              <a:t>为准</a:t>
            </a:r>
          </a:p>
        </p:txBody>
      </p:sp>
    </p:spTree>
    <p:extLst>
      <p:ext uri="{BB962C8B-B14F-4D97-AF65-F5344CB8AC3E}">
        <p14:creationId xmlns:p14="http://schemas.microsoft.com/office/powerpoint/2010/main" val="376740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82833-D902-A8CB-E9B3-0C48DCAA340D}"/>
              </a:ext>
            </a:extLst>
          </p:cNvPr>
          <p:cNvSpPr txBox="1"/>
          <p:nvPr/>
        </p:nvSpPr>
        <p:spPr>
          <a:xfrm>
            <a:off x="1332625" y="735340"/>
            <a:ext cx="667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n-ea"/>
              </a:rPr>
              <a:t>Head-dipping </a:t>
            </a:r>
            <a:r>
              <a:rPr lang="zh-CN" altLang="en-US" sz="3200" b="1" dirty="0">
                <a:latin typeface="+mn-ea"/>
              </a:rPr>
              <a:t>探头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78A290-52C1-816D-389A-63C31C552300}"/>
              </a:ext>
            </a:extLst>
          </p:cNvPr>
          <p:cNvSpPr txBox="1"/>
          <p:nvPr/>
        </p:nvSpPr>
        <p:spPr>
          <a:xfrm>
            <a:off x="1332625" y="1573548"/>
            <a:ext cx="4917233" cy="157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头肩部伸出模型外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前肢搭在模型边缘支撑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常伴随身体拉伸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700F8F-876C-C5A4-1117-CF1118E7C8DB}"/>
              </a:ext>
            </a:extLst>
          </p:cNvPr>
          <p:cNvSpPr txBox="1"/>
          <p:nvPr/>
        </p:nvSpPr>
        <p:spPr>
          <a:xfrm>
            <a:off x="1332625" y="3429000"/>
            <a:ext cx="4733731" cy="157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统计指标：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（时长）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Latency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（潜伏期）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Frequency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（频率）</a:t>
            </a:r>
          </a:p>
        </p:txBody>
      </p:sp>
    </p:spTree>
    <p:extLst>
      <p:ext uri="{BB962C8B-B14F-4D97-AF65-F5344CB8AC3E}">
        <p14:creationId xmlns:p14="http://schemas.microsoft.com/office/powerpoint/2010/main" val="192929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284E2D-8B61-73ED-F3BD-E6C216942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562577"/>
            <a:ext cx="5157787" cy="823912"/>
          </a:xfrm>
        </p:spPr>
        <p:txBody>
          <a:bodyPr/>
          <a:lstStyle/>
          <a:p>
            <a:r>
              <a:rPr lang="en-US" altLang="zh-CN" dirty="0"/>
              <a:t>Protected head-dipping </a:t>
            </a:r>
            <a:r>
              <a:rPr lang="zh-CN" altLang="en-US" dirty="0"/>
              <a:t>保护性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ADDE38-09C9-710D-93C0-083FA41E4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562577"/>
            <a:ext cx="5244483" cy="823912"/>
          </a:xfrm>
        </p:spPr>
        <p:txBody>
          <a:bodyPr/>
          <a:lstStyle/>
          <a:p>
            <a:r>
              <a:rPr lang="en-US" altLang="zh-CN" dirty="0"/>
              <a:t>Unprotected head-dipping </a:t>
            </a:r>
            <a:r>
              <a:rPr lang="zh-CN" altLang="en-US" dirty="0"/>
              <a:t>非保护性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6279F2A-B726-BA22-300B-668D3318D4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7974"/>
            <a:ext cx="2402148" cy="1921718"/>
          </a:xfr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383699E3-DA24-C3B0-B147-60B0F67B1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608" y="1987974"/>
            <a:ext cx="2432075" cy="1945660"/>
          </a:xfr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AA9D13-418D-2421-1D53-9B078A8AE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0" y="1962150"/>
            <a:ext cx="3667125" cy="29337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D4ABA69-0351-3EE4-2AE7-E84F9CF793E7}"/>
              </a:ext>
            </a:extLst>
          </p:cNvPr>
          <p:cNvSpPr/>
          <p:nvPr/>
        </p:nvSpPr>
        <p:spPr>
          <a:xfrm>
            <a:off x="839787" y="5228623"/>
            <a:ext cx="10576896" cy="12076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界定标准：</a:t>
            </a:r>
            <a:endParaRPr lang="en-US" altLang="zh-CN" dirty="0"/>
          </a:p>
          <a:p>
            <a:pPr algn="ctr"/>
            <a:r>
              <a:rPr lang="en-US" altLang="zh-CN" dirty="0"/>
              <a:t>Protected</a:t>
            </a:r>
            <a:r>
              <a:rPr lang="zh-CN" altLang="en-US" dirty="0"/>
              <a:t>：后腿处于</a:t>
            </a:r>
            <a:r>
              <a:rPr lang="en-US" altLang="zh-CN" dirty="0"/>
              <a:t>peripheral</a:t>
            </a:r>
            <a:r>
              <a:rPr lang="zh-CN" altLang="en-US" dirty="0"/>
              <a:t>，而前爪探出进而扭身，</a:t>
            </a:r>
            <a:r>
              <a:rPr lang="en-US" altLang="zh-CN" dirty="0"/>
              <a:t>head-dipping</a:t>
            </a:r>
          </a:p>
          <a:p>
            <a:pPr algn="ctr"/>
            <a:r>
              <a:rPr lang="en-US" altLang="zh-CN" dirty="0"/>
              <a:t>Unprotected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FF0000"/>
                </a:solidFill>
              </a:rPr>
              <a:t>直接</a:t>
            </a:r>
            <a:r>
              <a:rPr lang="zh-CN" altLang="en-US" dirty="0"/>
              <a:t>于</a:t>
            </a:r>
            <a:r>
              <a:rPr lang="en-US" altLang="zh-CN" dirty="0"/>
              <a:t>center</a:t>
            </a:r>
            <a:r>
              <a:rPr lang="zh-CN" altLang="en-US" dirty="0"/>
              <a:t>进行</a:t>
            </a:r>
            <a:r>
              <a:rPr lang="en-US" altLang="zh-CN" dirty="0"/>
              <a:t>head-dipping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85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238</Words>
  <Application>Microsoft Office PowerPoint</Application>
  <PresentationFormat>宽屏</PresentationFormat>
  <Paragraphs>47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微软雅黑</vt:lpstr>
      <vt:lpstr>Arial</vt:lpstr>
      <vt:lpstr>Office 主题​​</vt:lpstr>
      <vt:lpstr>小鼠特征行为症状群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小鼠特征行为症状群</dc:title>
  <dc:creator>靖仪 贾</dc:creator>
  <cp:lastModifiedBy>靖仪 贾</cp:lastModifiedBy>
  <cp:revision>1</cp:revision>
  <dcterms:created xsi:type="dcterms:W3CDTF">2022-08-30T06:41:15Z</dcterms:created>
  <dcterms:modified xsi:type="dcterms:W3CDTF">2022-08-30T07:13:31Z</dcterms:modified>
</cp:coreProperties>
</file>